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Nobody here needs more hours. We need more of our hours spent on the work that matters.
DO
Keep it light. Say the session ends with one habit each, not a long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First we’ll see where your time goes, then three habits to prioritise, focus and protect it, then you’ll pick one to try.
DO
Ask people to keep their calendar handy for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 honest. What eats most of your working day?
DO
Read out the top two answers. If unclear priorities scores high, that is a signal for managers in the room, so note it gently.
COLLECTING ANSWERS
In the room: read each letter out and count the hands.
Online: ask people to type their letter in the chat.
Want the votes counted live, with the quiet people included? Run this poll live with Claryoo, free: https://claryoo.com/templates/time-management-training?ref=deck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habits: decide what matters first, protect focus time, and handle the time thieves.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If you don’t choose your priorities, your inbox will choose them for you.
DO
Sketch the four-box grid and place two or three tasks from the room in 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Focused work rarely happens by accident. It happens when it has a slot in the calendar.
DO
Ask who already blocks time and what makes it hold. Note any team norms that would help, like quiet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Most lost time comes in small pieces: a quick question here, a task we keep avoiding there.
DO
Have pairs practise the trade-off line on a real request they got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Look at your week. Pick one task that keeps getting pushed back and work out why. Then compare with a partner.
DO
After 2 minutes alone and 5 in pairs, ask three people for the reason. Common answers map to the lessons, so point that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Quick check. Which of these is important but not urgent?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https://claryoo.com/templates/time-management-training?ref=deck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planning next quarter. Explain that this box gets squeezed out first, so it needs time booked in the calendar.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keep: set priorities before email, block time for focus, and answer requests with a trade-off.
DO
Ask everyone which one they already do well. Most people have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Now choose one habit to try for the next two weeks.
DO
Read the results. If the room picks the same habit, suggest pairing up to check in on it. Respect the quieter picks too.
COLLECTING ANSWERS
In the room: read each letter out and count the hands.
Online: ask people to type their letter in the chat.
Want the votes counted live, with the quiet people included? Run this poll live with Claryoo, free: https://claryoo.com/templates/time-management-training?ref=deck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Before you leave, open your calendar and do one thing: book a focus block or write tomorrow’s top three.
DO
Give two minutes to do it now. Doing it in the room is what makes it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Thank you. Protect your best hours, and tell me in two weeks what changed.
DO
Take questions. Book a short follow up if the group wants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time-management-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0F2A4A"/>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9BCD6"/>
                </a:solidFill>
                <a:latin typeface="Arial" pitchFamily="34" charset="0"/>
                <a:ea typeface="Arial" pitchFamily="34" charset="-122"/>
                <a:cs typeface="Arial" pitchFamily="34" charset="-120"/>
              </a:rPr>
              <a:t>This slide is hidden when you present. About 67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9BCD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Keep it light. Say the session ends with one habit each, not a long list.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people to keep their calendar handy for the activity.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What eats most of your…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out the top two answers. If unclear priorities scores high, that is a signal for managers in the room, so note i…</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Decide what matters first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Sketch the four-box grid and place two or three tasks from the room in it together.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Protect time for focused work</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who already blocks time and what makes it hold. Note any team norms that would help, like quiet hours.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Handle the time thieves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Have pairs practise the trade-off line on a real request they got this week.</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After 2 minutes alone and 5 in pairs, ask three people for the reason. Common answers map to the lessons, so point th…</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Which task is important…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Quick check. Which of these is important but not urgent?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The answer is planning next quarter. Explain that this box gets squeezed out first, so it needs time booked in the ca…</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everyone which one they already do well. Most people have one.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Which habit will you tr…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the results. If the room picks the same habit, suggest pairing up to check in on it. Respect the quieter picks 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Give two minutes to do it now. Doing it in the room is what makes it happen.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Take questions. Book a short follow up if the group wants one.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03957"/>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FFFFF"/>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9BCD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C8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TRAINING AND EDUCATION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Time management training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9BCD6"/>
                </a:solidFill>
                <a:latin typeface="Arial" pitchFamily="34" charset="0"/>
                <a:ea typeface="Arial" pitchFamily="34" charset="-122"/>
                <a:cs typeface="Arial" pitchFamily="34" charset="-120"/>
              </a:rPr>
              <a:t>Fewer fires, more of the work that matters</a:t>
            </a:r>
            <a:endParaRPr lang="en-US" sz="2400" dirty="0"/>
          </a:p>
        </p:txBody>
      </p:sp>
      <p:sp>
        <p:nvSpPr>
          <p:cNvPr id="7" name="Shape 5"/>
          <p:cNvSpPr/>
          <p:nvPr/>
        </p:nvSpPr>
        <p:spPr>
          <a:xfrm>
            <a:off x="822960" y="5916168"/>
            <a:ext cx="914400" cy="82296"/>
          </a:xfrm>
          <a:prstGeom prst="roundRect">
            <a:avLst>
              <a:gd name="adj" fmla="val 50000"/>
            </a:avLst>
          </a:prstGeom>
          <a:solidFill>
            <a:srgbClr val="FFC8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FFFFF"/>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03957"/>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Where your time goes now</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03957"/>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Prioritise, focus, protect</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45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03957"/>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Pick one habit to try</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14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What eats most of your working day?</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Meetings</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Emails and messages</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Interruptions</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Unclear priorities</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C8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0F2A4A">
              <a:alpha val="12000"/>
            </a:srgbClr>
          </a:solidFill>
          <a:ln/>
        </p:spPr>
      </p:sp>
      <p:sp>
        <p:nvSpPr>
          <p:cNvPr id="3" name="Shape 1"/>
          <p:cNvSpPr/>
          <p:nvPr/>
        </p:nvSpPr>
        <p:spPr>
          <a:xfrm>
            <a:off x="10225735" y="4983480"/>
            <a:ext cx="1005840" cy="1005840"/>
          </a:xfrm>
          <a:prstGeom prst="ellipse">
            <a:avLst/>
          </a:prstGeom>
          <a:ln w="76200">
            <a:solidFill>
              <a:srgbClr val="0F2A4A">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0F2A4A"/>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5000" b="1" spc="-100" kern="0" dirty="0">
                <a:solidFill>
                  <a:srgbClr val="0F2A4A"/>
                </a:solidFill>
                <a:latin typeface="Arial" pitchFamily="34" charset="0"/>
                <a:ea typeface="Arial" pitchFamily="34" charset="-122"/>
                <a:cs typeface="Arial" pitchFamily="34" charset="-120"/>
              </a:rPr>
              <a:t>Three habits that give time back</a:t>
            </a:r>
            <a:endParaRPr lang="en-US" sz="5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Decide what matters first</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Urgent versus important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Sort tasks by urgent and important. Book time for important work early, and question urgent asks that aren’t important.</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Pick three daily priorities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Before opening email, write the three outcomes that would make today a good day. Fit everything else around them.</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Plan tomorrow tonight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Spend five minutes at the end of each day choosing tomorrow’s first task, so you start without having to decide.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Time management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Protect time for focused work</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Block it in the calendar</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Book 60 to 90 minute slots for focused work like a meeting. Name each block after the task, such as “Draft Q3 report”.</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Batch messages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Check email and chat at set times, such as 10, 1 and 4, instead of all day. Mute alerts during focus blocks.</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Do one thing at a time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Every switch costs time to refocus. Finish a piece, or reach a clear stopping point, before you move on.</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Time management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Handle the time thieves</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Say not now, with a trade-off</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“I can do this Thursday, or drop the report to do it today. Which do you prefer?” It makes the cost visible.</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Use the two-minute rule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If it takes under two minutes, do it now. Otherwise schedule it or write it down so it stops nagging you.</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Shrink the first step</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Turn “write the report” into “outline the report in 30 minutes”. A small, clear start beats putting it off.</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Time management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C857"/>
          </a:solidFill>
          <a:ln/>
        </p:spPr>
        <p:txBody>
          <a:bodyPr wrap="square" lIns="0" tIns="0" rIns="0" bIns="0" rtlCol="0" anchor="ctr"/>
          <a:lstStyle/>
          <a:p>
            <a:pPr algn="ctr" indent="0" marL="0">
              <a:buNone/>
            </a:pPr>
            <a:r>
              <a:rPr lang="en-US" sz="12000" b="1" dirty="0">
                <a:solidFill>
                  <a:srgbClr val="0F2A4A"/>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Look at your week. Which task keeps getting pushed back, and why?</a:t>
            </a:r>
            <a:endParaRPr lang="en-US" sz="3400" dirty="0"/>
          </a:p>
        </p:txBody>
      </p:sp>
      <p:sp>
        <p:nvSpPr>
          <p:cNvPr id="7" name="Shape 5"/>
          <p:cNvSpPr/>
          <p:nvPr/>
        </p:nvSpPr>
        <p:spPr>
          <a:xfrm>
            <a:off x="3474720" y="4983480"/>
            <a:ext cx="457200" cy="73152"/>
          </a:xfrm>
          <a:prstGeom prst="roundRect">
            <a:avLst>
              <a:gd name="adj" fmla="val 50000"/>
            </a:avLst>
          </a:prstGeom>
          <a:solidFill>
            <a:srgbClr val="FFC8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9BCD6"/>
                </a:solidFill>
                <a:latin typeface="Arial" pitchFamily="34" charset="0"/>
                <a:ea typeface="Arial" pitchFamily="34" charset="-122"/>
                <a:cs typeface="Arial" pitchFamily="34" charset="-120"/>
              </a:rPr>
              <a:t>Two minutes alone, then compare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task is important but not urgent?</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A phone call ringing now</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Planning next quarter’s training</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A colleague’s quick question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Today’s system outage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117043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task is important but not urgent?</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A phone call ringing now</a:t>
            </a:r>
            <a:endParaRPr lang="en-US" sz="2200" dirty="0"/>
          </a:p>
        </p:txBody>
      </p:sp>
      <p:sp>
        <p:nvSpPr>
          <p:cNvPr id="8" name="Shape 6"/>
          <p:cNvSpPr/>
          <p:nvPr/>
        </p:nvSpPr>
        <p:spPr>
          <a:xfrm>
            <a:off x="6223864" y="3200400"/>
            <a:ext cx="5144872" cy="914400"/>
          </a:xfrm>
          <a:prstGeom prst="roundRect">
            <a:avLst>
              <a:gd name="adj" fmla="val 16000"/>
            </a:avLst>
          </a:prstGeom>
          <a:solidFill>
            <a:srgbClr val="FFC8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Planning next quarter’s training</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A colleague’s quick question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Today’s system outage</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Set priorities before email</a:t>
            </a:r>
            <a:endParaRPr lang="en-US" sz="2200" dirty="0"/>
          </a:p>
        </p:txBody>
      </p:sp>
      <p:sp>
        <p:nvSpPr>
          <p:cNvPr id="7" name="Shape 5"/>
          <p:cNvSpPr/>
          <p:nvPr/>
        </p:nvSpPr>
        <p:spPr>
          <a:xfrm>
            <a:off x="4754880" y="2578608"/>
            <a:ext cx="6613855" cy="1444752"/>
          </a:xfrm>
          <a:prstGeom prst="roundRect">
            <a:avLst>
              <a:gd name="adj" fmla="val 11392"/>
            </a:avLst>
          </a:prstGeom>
          <a:solidFill>
            <a:srgbClr val="203957"/>
          </a:solidFill>
          <a:ln/>
        </p:spPr>
      </p:sp>
      <p:sp>
        <p:nvSpPr>
          <p:cNvPr id="8" name="Text 6"/>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Block time for focused work</a:t>
            </a:r>
            <a:endParaRPr lang="en-US" sz="2200" dirty="0"/>
          </a:p>
        </p:txBody>
      </p:sp>
      <p:sp>
        <p:nvSpPr>
          <p:cNvPr id="10" name="Shape 8"/>
          <p:cNvSpPr/>
          <p:nvPr/>
        </p:nvSpPr>
        <p:spPr>
          <a:xfrm>
            <a:off x="4754880" y="4242816"/>
            <a:ext cx="6613855" cy="1444752"/>
          </a:xfrm>
          <a:prstGeom prst="roundRect">
            <a:avLst>
              <a:gd name="adj" fmla="val 11392"/>
            </a:avLst>
          </a:prstGeom>
          <a:solidFill>
            <a:srgbClr val="203957"/>
          </a:solidFill>
          <a:ln/>
        </p:spPr>
      </p:sp>
      <p:sp>
        <p:nvSpPr>
          <p:cNvPr id="11" name="Text 9"/>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Answer requests with a trade-off</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Time management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habit will you try first?</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Three daily priorities</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Blocking focus time</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Batching messages</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The two-minute rule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Write tomorrow’s top three tonight</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03957"/>
          </a:solidFill>
          <a:ln/>
        </p:spPr>
      </p:sp>
      <p:sp>
        <p:nvSpPr>
          <p:cNvPr id="9" name="Text 7"/>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Book two focus blocks next week</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03957"/>
          </a:solidFill>
          <a:ln/>
        </p:spPr>
      </p:sp>
      <p:sp>
        <p:nvSpPr>
          <p:cNvPr id="13" name="Text 11"/>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Mute alerts during one block a day</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Time management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C8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FFFFF"/>
                </a:solidFill>
                <a:latin typeface="Arial" pitchFamily="34" charset="0"/>
                <a:ea typeface="Arial" pitchFamily="34" charset="-122"/>
                <a:cs typeface="Arial" pitchFamily="34" charset="-120"/>
              </a:rPr>
              <a:t>Thank you. Protect your best hours.</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9BCD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management training template</dc:title>
  <dc:subject>PptxGenJS Presentation</dc:subject>
  <dc:creator>Claryoo</dc:creator>
  <cp:lastModifiedBy>Claryoo</cp:lastModifiedBy>
  <cp:revision>1</cp:revision>
  <dcterms:created xsi:type="dcterms:W3CDTF">2026-10-14T17:01:24Z</dcterms:created>
  <dcterms:modified xsi:type="dcterms:W3CDTF">2026-10-14T17:01:24Z</dcterms:modified>
</cp:coreProperties>
</file>