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This is your time, so I want most of it spent on what matters to you.
DO
Sit somewhere quiet, close other windows and put your phone away before you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We’ll cover how you’re doing, any blockers and priorities, then growth and feedback. Anything you want to add?
DO
Move their topics to the top. If the shared doc has items, start from those.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Let’s start with a quick, honest check on your week.
DO
If they pick stretched or stuck, ask “What’s making it feel that way?” and stay on it. If it’s going well, ask what made it work.
COLLECTING ANSWERS
In the room: read each letter out and count the hands.
Online: ask people to type their letter in the chat.
Want the votes counted live, with the quiet people included? Run this poll live with Claryoo, free: https://claryoo.com/templates/one-on-one-meeting?ref=deck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Now let’s look at what’s in your way and what matters most until we next meet.
DO
Keep this short and move straight to the first teaching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These are the questions I’ll try to ask every time, so you know what to expect.
DO
Ask each question for real as you go, and let their answers take the time, not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I want you to hear what’s going well, what to change, and where you’re heading.
DO
Give one piece of specific feedback now, using situation, behaviour and impact, then ask how it lands.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I’d like to hear what I could do differently. I won’t argue with it, I just want to understand.
DO
Wait through the silence. Thank them, ask for an example, and note one thing you’ll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Which of these would help you most right now?
DO
Whatever they pick, agree one concrete step for it today, with a date, rather than a promise to look into it.
COLLECTING ANSWERS
In the room: read each letter out and count the hands.
Online: ask people to type their letter in the chat.
Want the votes counted live, with the quiet people included? Run this poll live with Claryoo, free: https://claryoo.com/templates/one-on-one-meeting?ref=deck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So, your agenda first, a named owner for each blocker, and feedback going both ways.
DO
Read back what you agreed in their words, not yours.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Last one: how useful was this for you?
DO
If they say somewhat or not really, ask what would make next time better and change the format.
COLLECTING ANSWERS
In the room: read each letter out and count the hands.
Online: ask people to type their letter in the chat.
Want the votes counted live, with the quiet people included? Run this poll live with Claryoo, free: https://claryoo.com/templates/one-on-one-meeting?ref=deck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Here’s what each of us will do before next time.
DO
Write both lists of actions in the shared doc while you’re still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Thanks for being open. Same time next week, and message me sooner if something comes up.
DO
Confirm the next date before you leave the call or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one-on-one-meet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EEF0FF"/>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1E1F4B"/>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6B6E9E"/>
                </a:solidFill>
                <a:latin typeface="Arial" pitchFamily="34" charset="0"/>
                <a:ea typeface="Arial" pitchFamily="34" charset="-122"/>
                <a:cs typeface="Arial" pitchFamily="34" charset="-120"/>
              </a:rPr>
              <a:t>This slide is hidden when you present. About 30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6B6E9E"/>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Sit somewhere quiet, close other windows and put your phone away before you start.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Move their topics to the top. If the shared doc has items, start from those.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How’s your week been, h…</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If they pick stretched or stuck, ask “What’s making it feel that way?” and stay on it. If it’s going well, ask what m…</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Keep this short and move straight to the first teaching slide.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How you’re doing, and what’s…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Ask each question for real as you go, and let their answers take the time, not the slide.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Growth and feedback, both ways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Give one piece of specific feedback now, using situation, behaviour and impact, then ask how it lands.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Wait through the silence. Thank them, ask for an example, and note one thing you’ll change.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What would help you mos…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Whatever they pick, agree one concrete step for it today, with a date, rather than a promise to look into it.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Read back what you agreed in their words, not yours.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How useful was this 1:1…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If they say somewhat or not really, ask what would make next time better and change the format.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Write both lists of actions in the shared doc while you’re still together.</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Confirm the next date before you leave the call or room.</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DFE1F2"/>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1E1F4B"/>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6B6E9E"/>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5B5BD6"/>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TEAM MEETINGS</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1E1F4B"/>
                </a:solidFill>
                <a:latin typeface="Arial" pitchFamily="34" charset="0"/>
                <a:ea typeface="Arial" pitchFamily="34" charset="-122"/>
                <a:cs typeface="Arial" pitchFamily="34" charset="-120"/>
              </a:rPr>
              <a:t>One-on-one meeting</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6B6E9E"/>
                </a:solidFill>
                <a:latin typeface="Arial" pitchFamily="34" charset="0"/>
                <a:ea typeface="Arial" pitchFamily="34" charset="-122"/>
                <a:cs typeface="Arial" pitchFamily="34" charset="-120"/>
              </a:rPr>
              <a:t>Your time to talk, plan and get unstuck</a:t>
            </a:r>
            <a:endParaRPr lang="en-US" sz="2400" dirty="0"/>
          </a:p>
        </p:txBody>
      </p:sp>
      <p:sp>
        <p:nvSpPr>
          <p:cNvPr id="7" name="Shape 5"/>
          <p:cNvSpPr/>
          <p:nvPr/>
        </p:nvSpPr>
        <p:spPr>
          <a:xfrm>
            <a:off x="822960" y="5916168"/>
            <a:ext cx="914400" cy="82296"/>
          </a:xfrm>
          <a:prstGeom prst="roundRect">
            <a:avLst>
              <a:gd name="adj" fmla="val 50000"/>
            </a:avLst>
          </a:prstGeom>
          <a:solidFill>
            <a:srgbClr val="5B5BD6"/>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1E1F4B"/>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DFE1F2"/>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How you’re doing</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5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DFE1F2"/>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Blockers and priorities</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19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DFE1F2"/>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Growth and feedback</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6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How’s your week been, honestly?</a:t>
            </a:r>
            <a:endParaRPr lang="en-US" sz="3800" dirty="0"/>
          </a:p>
        </p:txBody>
      </p:sp>
      <p:sp>
        <p:nvSpPr>
          <p:cNvPr id="5" name="Shape 3"/>
          <p:cNvSpPr/>
          <p:nvPr/>
        </p:nvSpPr>
        <p:spPr>
          <a:xfrm>
            <a:off x="822960" y="3200400"/>
            <a:ext cx="5144872" cy="914400"/>
          </a:xfrm>
          <a:prstGeom prst="roundRect">
            <a:avLst>
              <a:gd name="adj" fmla="val 16000"/>
            </a:avLst>
          </a:prstGeom>
          <a:solidFill>
            <a:srgbClr val="DFE1F2"/>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Going well</a:t>
            </a:r>
            <a:endParaRPr lang="en-US" sz="2200" dirty="0"/>
          </a:p>
        </p:txBody>
      </p:sp>
      <p:sp>
        <p:nvSpPr>
          <p:cNvPr id="8" name="Shape 6"/>
          <p:cNvSpPr/>
          <p:nvPr/>
        </p:nvSpPr>
        <p:spPr>
          <a:xfrm>
            <a:off x="6223864" y="3200400"/>
            <a:ext cx="5144872" cy="914400"/>
          </a:xfrm>
          <a:prstGeom prst="roundRect">
            <a:avLst>
              <a:gd name="adj" fmla="val 16000"/>
            </a:avLst>
          </a:prstGeom>
          <a:solidFill>
            <a:srgbClr val="DFE1F2"/>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Busy but fine</a:t>
            </a:r>
            <a:endParaRPr lang="en-US" sz="2200" dirty="0"/>
          </a:p>
        </p:txBody>
      </p:sp>
      <p:sp>
        <p:nvSpPr>
          <p:cNvPr id="11" name="Shape 9"/>
          <p:cNvSpPr/>
          <p:nvPr/>
        </p:nvSpPr>
        <p:spPr>
          <a:xfrm>
            <a:off x="822960" y="4297680"/>
            <a:ext cx="5144872" cy="914400"/>
          </a:xfrm>
          <a:prstGeom prst="roundRect">
            <a:avLst>
              <a:gd name="adj" fmla="val 16000"/>
            </a:avLst>
          </a:prstGeom>
          <a:solidFill>
            <a:srgbClr val="DFE1F2"/>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Stretched thin</a:t>
            </a:r>
            <a:endParaRPr lang="en-US" sz="2200" dirty="0"/>
          </a:p>
        </p:txBody>
      </p:sp>
      <p:sp>
        <p:nvSpPr>
          <p:cNvPr id="14" name="Shape 12"/>
          <p:cNvSpPr/>
          <p:nvPr/>
        </p:nvSpPr>
        <p:spPr>
          <a:xfrm>
            <a:off x="6223864" y="4297680"/>
            <a:ext cx="5144872" cy="914400"/>
          </a:xfrm>
          <a:prstGeom prst="roundRect">
            <a:avLst>
              <a:gd name="adj" fmla="val 16000"/>
            </a:avLst>
          </a:prstGeom>
          <a:solidFill>
            <a:srgbClr val="DFE1F2"/>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Stuck on something</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5B5BD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Your agenda comes first</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1 OF 2</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200" b="1" spc="-50" kern="0" dirty="0">
                <a:solidFill>
                  <a:srgbClr val="1E1F4B"/>
                </a:solidFill>
                <a:latin typeface="Arial" pitchFamily="34" charset="0"/>
                <a:ea typeface="Arial" pitchFamily="34" charset="-122"/>
                <a:cs typeface="Arial" pitchFamily="34" charset="-120"/>
              </a:rPr>
              <a:t>How you’re doing, and what’s in the way</a:t>
            </a:r>
            <a:endParaRPr lang="en-US" sz="32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Ask an open check-in</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Try “What’s on your mind this week?” and then wait. A few seconds of silence often brings out the real topic.</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Name the blocker plainly</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Ask “What’s slowing you down that I could help with?” Then agree who acts on it and by when, before moving on.</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Keep status updates out</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Project updates belong in a written note or the team meeting. Use this time for what can’t be solved in writing.</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One-on-one meeting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2 OF 2</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E1F4B"/>
                </a:solidFill>
                <a:latin typeface="Arial" pitchFamily="34" charset="0"/>
                <a:ea typeface="Arial" pitchFamily="34" charset="-122"/>
                <a:cs typeface="Arial" pitchFamily="34" charset="-120"/>
              </a:rPr>
              <a:t>Growth and feedback, both ways</a:t>
            </a:r>
            <a:endParaRPr lang="en-US" sz="38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Make feedback specific</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Name the situation, the behaviour and its impact. “In Tuesday’s demo your summary kept the client on track” beats “nice job”.</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Talk growth once a month</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Every few meetings, ask where they want to be in a year and which skill would get them closer. Agree one small step.</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Close with written actions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End by reading back who does what by when. Keep it in the shared doc so the next meeting starts from there.</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One-on-one meeting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5B5BD6"/>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1E1F4B"/>
                </a:solidFill>
                <a:latin typeface="Arial" pitchFamily="34" charset="0"/>
                <a:ea typeface="Arial" pitchFamily="34" charset="-122"/>
                <a:cs typeface="Arial" pitchFamily="34" charset="-120"/>
              </a:rPr>
              <a:t>What’s one thing I could do differently to help you?</a:t>
            </a:r>
            <a:endParaRPr lang="en-US" sz="3400" dirty="0"/>
          </a:p>
        </p:txBody>
      </p:sp>
      <p:sp>
        <p:nvSpPr>
          <p:cNvPr id="7" name="Shape 5"/>
          <p:cNvSpPr/>
          <p:nvPr/>
        </p:nvSpPr>
        <p:spPr>
          <a:xfrm>
            <a:off x="3474720" y="4983480"/>
            <a:ext cx="457200" cy="73152"/>
          </a:xfrm>
          <a:prstGeom prst="roundRect">
            <a:avLst>
              <a:gd name="adj" fmla="val 50000"/>
            </a:avLst>
          </a:prstGeom>
          <a:solidFill>
            <a:srgbClr val="5B5BD6"/>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6B6E9E"/>
                </a:solidFill>
                <a:latin typeface="Arial" pitchFamily="34" charset="0"/>
                <a:ea typeface="Arial" pitchFamily="34" charset="-122"/>
                <a:cs typeface="Arial" pitchFamily="34" charset="-120"/>
              </a:rPr>
              <a:t>Think for a minute, then talk it through</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What would help you most right now?</a:t>
            </a:r>
            <a:endParaRPr lang="en-US" sz="3800" dirty="0"/>
          </a:p>
        </p:txBody>
      </p:sp>
      <p:sp>
        <p:nvSpPr>
          <p:cNvPr id="5" name="Shape 3"/>
          <p:cNvSpPr/>
          <p:nvPr/>
        </p:nvSpPr>
        <p:spPr>
          <a:xfrm>
            <a:off x="822960" y="3200400"/>
            <a:ext cx="5144872" cy="914400"/>
          </a:xfrm>
          <a:prstGeom prst="roundRect">
            <a:avLst>
              <a:gd name="adj" fmla="val 16000"/>
            </a:avLst>
          </a:prstGeom>
          <a:solidFill>
            <a:srgbClr val="DFE1F2"/>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Clearer priorities</a:t>
            </a:r>
            <a:endParaRPr lang="en-US" sz="2200" dirty="0"/>
          </a:p>
        </p:txBody>
      </p:sp>
      <p:sp>
        <p:nvSpPr>
          <p:cNvPr id="8" name="Shape 6"/>
          <p:cNvSpPr/>
          <p:nvPr/>
        </p:nvSpPr>
        <p:spPr>
          <a:xfrm>
            <a:off x="6223864" y="3200400"/>
            <a:ext cx="5144872" cy="914400"/>
          </a:xfrm>
          <a:prstGeom prst="roundRect">
            <a:avLst>
              <a:gd name="adj" fmla="val 16000"/>
            </a:avLst>
          </a:prstGeom>
          <a:solidFill>
            <a:srgbClr val="DFE1F2"/>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Feedback on my work</a:t>
            </a:r>
            <a:endParaRPr lang="en-US" sz="2200" dirty="0"/>
          </a:p>
        </p:txBody>
      </p:sp>
      <p:sp>
        <p:nvSpPr>
          <p:cNvPr id="11" name="Shape 9"/>
          <p:cNvSpPr/>
          <p:nvPr/>
        </p:nvSpPr>
        <p:spPr>
          <a:xfrm>
            <a:off x="822960" y="4297680"/>
            <a:ext cx="5144872" cy="914400"/>
          </a:xfrm>
          <a:prstGeom prst="roundRect">
            <a:avLst>
              <a:gd name="adj" fmla="val 16000"/>
            </a:avLst>
          </a:prstGeom>
          <a:solidFill>
            <a:srgbClr val="DFE1F2"/>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Help with a blocker</a:t>
            </a:r>
            <a:endParaRPr lang="en-US" sz="2200" dirty="0"/>
          </a:p>
        </p:txBody>
      </p:sp>
      <p:sp>
        <p:nvSpPr>
          <p:cNvPr id="14" name="Shape 12"/>
          <p:cNvSpPr/>
          <p:nvPr/>
        </p:nvSpPr>
        <p:spPr>
          <a:xfrm>
            <a:off x="6223864" y="4297680"/>
            <a:ext cx="5144872" cy="914400"/>
          </a:xfrm>
          <a:prstGeom prst="roundRect">
            <a:avLst>
              <a:gd name="adj" fmla="val 16000"/>
            </a:avLst>
          </a:prstGeom>
          <a:solidFill>
            <a:srgbClr val="DFE1F2"/>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Time to talk growth</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E1F4B"/>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DFE1F2"/>
          </a:solidFill>
          <a:ln/>
        </p:spPr>
      </p:sp>
      <p:sp>
        <p:nvSpPr>
          <p:cNvPr id="5" name="Text 3"/>
          <p:cNvSpPr/>
          <p:nvPr/>
        </p:nvSpPr>
        <p:spPr>
          <a:xfrm>
            <a:off x="5074920" y="1362456"/>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Their agenda comes first</a:t>
            </a:r>
            <a:endParaRPr lang="en-US" sz="2200" dirty="0"/>
          </a:p>
        </p:txBody>
      </p:sp>
      <p:sp>
        <p:nvSpPr>
          <p:cNvPr id="7" name="Shape 5"/>
          <p:cNvSpPr/>
          <p:nvPr/>
        </p:nvSpPr>
        <p:spPr>
          <a:xfrm>
            <a:off x="4754880" y="2578608"/>
            <a:ext cx="6613855" cy="1444752"/>
          </a:xfrm>
          <a:prstGeom prst="roundRect">
            <a:avLst>
              <a:gd name="adj" fmla="val 11392"/>
            </a:avLst>
          </a:prstGeom>
          <a:solidFill>
            <a:srgbClr val="DFE1F2"/>
          </a:solidFill>
          <a:ln/>
        </p:spPr>
      </p:sp>
      <p:sp>
        <p:nvSpPr>
          <p:cNvPr id="8" name="Text 6"/>
          <p:cNvSpPr/>
          <p:nvPr/>
        </p:nvSpPr>
        <p:spPr>
          <a:xfrm>
            <a:off x="5074920" y="3026664"/>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Every blocker gets an owner</a:t>
            </a:r>
            <a:endParaRPr lang="en-US" sz="2200" dirty="0"/>
          </a:p>
        </p:txBody>
      </p:sp>
      <p:sp>
        <p:nvSpPr>
          <p:cNvPr id="10" name="Shape 8"/>
          <p:cNvSpPr/>
          <p:nvPr/>
        </p:nvSpPr>
        <p:spPr>
          <a:xfrm>
            <a:off x="4754880" y="4242816"/>
            <a:ext cx="6613855" cy="1444752"/>
          </a:xfrm>
          <a:prstGeom prst="roundRect">
            <a:avLst>
              <a:gd name="adj" fmla="val 11392"/>
            </a:avLst>
          </a:prstGeom>
          <a:solidFill>
            <a:srgbClr val="DFE1F2"/>
          </a:solidFill>
          <a:ln/>
        </p:spPr>
      </p:sp>
      <p:sp>
        <p:nvSpPr>
          <p:cNvPr id="11" name="Text 9"/>
          <p:cNvSpPr/>
          <p:nvPr/>
        </p:nvSpPr>
        <p:spPr>
          <a:xfrm>
            <a:off x="5074920" y="4690872"/>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Feedback goes both ways</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One-on-one meeting</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How useful was this 1:1 for you?</a:t>
            </a:r>
            <a:endParaRPr lang="en-US" sz="3800" dirty="0"/>
          </a:p>
        </p:txBody>
      </p:sp>
      <p:sp>
        <p:nvSpPr>
          <p:cNvPr id="5" name="Shape 3"/>
          <p:cNvSpPr/>
          <p:nvPr/>
        </p:nvSpPr>
        <p:spPr>
          <a:xfrm>
            <a:off x="822960" y="3200400"/>
            <a:ext cx="5144872" cy="914400"/>
          </a:xfrm>
          <a:prstGeom prst="roundRect">
            <a:avLst>
              <a:gd name="adj" fmla="val 16000"/>
            </a:avLst>
          </a:prstGeom>
          <a:solidFill>
            <a:srgbClr val="DFE1F2"/>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Very useful</a:t>
            </a:r>
            <a:endParaRPr lang="en-US" sz="2200" dirty="0"/>
          </a:p>
        </p:txBody>
      </p:sp>
      <p:sp>
        <p:nvSpPr>
          <p:cNvPr id="8" name="Shape 6"/>
          <p:cNvSpPr/>
          <p:nvPr/>
        </p:nvSpPr>
        <p:spPr>
          <a:xfrm>
            <a:off x="6223864" y="3200400"/>
            <a:ext cx="5144872" cy="914400"/>
          </a:xfrm>
          <a:prstGeom prst="roundRect">
            <a:avLst>
              <a:gd name="adj" fmla="val 16000"/>
            </a:avLst>
          </a:prstGeom>
          <a:solidFill>
            <a:srgbClr val="DFE1F2"/>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Somewhat</a:t>
            </a:r>
            <a:endParaRPr lang="en-US" sz="2200" dirty="0"/>
          </a:p>
        </p:txBody>
      </p:sp>
      <p:sp>
        <p:nvSpPr>
          <p:cNvPr id="11" name="Shape 9"/>
          <p:cNvSpPr/>
          <p:nvPr/>
        </p:nvSpPr>
        <p:spPr>
          <a:xfrm>
            <a:off x="822960" y="4297680"/>
            <a:ext cx="5144872" cy="914400"/>
          </a:xfrm>
          <a:prstGeom prst="roundRect">
            <a:avLst>
              <a:gd name="adj" fmla="val 16000"/>
            </a:avLst>
          </a:prstGeom>
          <a:solidFill>
            <a:srgbClr val="DFE1F2"/>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Not really</a:t>
            </a:r>
            <a:endParaRPr lang="en-US" sz="2200" dirty="0"/>
          </a:p>
        </p:txBody>
      </p:sp>
      <p:sp>
        <p:nvSpPr>
          <p:cNvPr id="14" name="Text 12"/>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E1F4B"/>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DFE1F2"/>
          </a:solidFill>
          <a:ln/>
        </p:spPr>
      </p:sp>
      <p:sp>
        <p:nvSpPr>
          <p:cNvPr id="5" name="Text 3"/>
          <p:cNvSpPr/>
          <p:nvPr/>
        </p:nvSpPr>
        <p:spPr>
          <a:xfrm>
            <a:off x="5074920" y="1362456"/>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Add topics to the shared doc</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DFE1F2"/>
          </a:solidFill>
          <a:ln/>
        </p:spPr>
      </p:sp>
      <p:sp>
        <p:nvSpPr>
          <p:cNvPr id="9" name="Text 7"/>
          <p:cNvSpPr/>
          <p:nvPr/>
        </p:nvSpPr>
        <p:spPr>
          <a:xfrm>
            <a:off x="5074920" y="3026664"/>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Do the action you agreed</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DFE1F2"/>
          </a:solidFill>
          <a:ln/>
        </p:spPr>
      </p:sp>
      <p:sp>
        <p:nvSpPr>
          <p:cNvPr id="13" name="Text 11"/>
          <p:cNvSpPr/>
          <p:nvPr/>
        </p:nvSpPr>
        <p:spPr>
          <a:xfrm>
            <a:off x="5074920" y="4690872"/>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Bring one topic next time</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One-on-one meeting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5B5BD6"/>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5600" b="1" spc="-100" kern="0" dirty="0">
                <a:solidFill>
                  <a:srgbClr val="1E1F4B"/>
                </a:solidFill>
                <a:latin typeface="Arial" pitchFamily="34" charset="0"/>
                <a:ea typeface="Arial" pitchFamily="34" charset="-122"/>
                <a:cs typeface="Arial" pitchFamily="34" charset="-120"/>
              </a:rPr>
              <a:t>Thanks. Same time next week.</a:t>
            </a:r>
            <a:endParaRPr lang="en-US" sz="5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6B6E9E"/>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One-on-one meeting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