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Hi everyone, I’m glad to finally meet you. I’ll keep this short and leave plenty of time for you.
DO
Say your name and role slowly. People forget names said quickly.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I’ll cover who I am, how I like to work, and then it’s over to your questions.
DO
Keep it moving. The agenda sets expectations that this will be brief.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Before I talk about myself, what would you actually like to know?
DO
Spend most of your time on the top answer. If life outside work wins, lead with your personal slide.
COLLECTING ANSWERS
In the room: read each letter out and count the hands.
Online: ask people to type their letter in the chat.
Want the votes counted live, with the quiet people included? Run this poll live with Claryoo, free: https://claryoo.com/templates/about-me-presentation?ref=deck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So, nice to meet you. Here’s the short version.
DO
Smile and slow down. This is a conversation, not a pitch.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Here’s who I am and how I ended up here.
DO
Keep each point to about a minute. Show a photo for the personal point rather than describing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Here’s a quick guide to working with me, so you don’t have to guess.
DO
Invite people to tell you their preferences too, later in the prompt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Now I’d like to learn about you. What’s one thing I should know about working with you?
DO
Go round the room briefly. Write down names and what they say; refer back to it in your first weeks.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Let’s play two truths and a lie. Which one do you think isn’t true?
COLLECTING ANSWERS
In the room: count down from three, then everyone holds up fingers for their letter (1 for A, 2 for B and so on) at the same time.
Online: ask people to type their letter in the chat when you say go, so nobody copies.
Want it scored for you, with everyone’s answers live on screen? Run this quiz live with Claryoo, free: https://claryoo.com/templates/about-me-presentation?ref=deck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Replace the three statements with your own before the session. Reveal the lie, then tell the short story behind one of the truths.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If you remember three things about me, make it these.
DO
Keep it to a sentence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I’d love your questions now. Anything goes.
DO
Answer briefly and honestly. If someone asks something you can’t answer yet, say so and promise to come back to them.
COLLECTING ANSWERS
In the room: write names on slips of paper and draw one, from the people who said ASK.
Online: spin the free wheel of names at https://claryoo.com/tools/random-name-picker?ref=deck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Here’s how we can keep the conversation going after today.
DO
Point to the 20-minute chat and say when you have time this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Thanks for having me. I’m really looking forward to working with you.
DO
Leave your contact details on screen while people leave.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about-me-presentation?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161616"/>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F5F5F0"/>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A3A39C"/>
                </a:solidFill>
                <a:latin typeface="Arial" pitchFamily="34" charset="0"/>
                <a:ea typeface="Arial" pitchFamily="34" charset="-122"/>
                <a:cs typeface="Arial" pitchFamily="34" charset="-120"/>
              </a:rPr>
              <a:t>This slide is hidden when you present. About 29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A3A39C"/>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b="1" dirty="0">
                          <a:solidFill>
                            <a:srgbClr val="A3A39C"/>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b="1" dirty="0">
                          <a:solidFill>
                            <a:srgbClr val="A3A39C"/>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b="1" dirty="0">
                          <a:solidFill>
                            <a:srgbClr val="A3A39C"/>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Say your name and role slowly. People forget names said quickly.</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Keep it moving. The agenda sets expectations that this will be brief.</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Poll: What would you most lik…</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Spend most of your time on the top answer. If life outside work wins, lead with your personal slide.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Smile and slow down. This is a conversation, not a pitch.</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Who I am</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Keep each point to about a minute. Show a photo for the personal point rather than describing it.</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How I like to work</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Invite people to tell you their preferences too, later in the prompt step.</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Go round the room briefly. Write down names and what they say; refer back to it in your first weeks.</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Quiz: Two truths and a lie: w…</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Let’s play two truths and a lie. Which one do you think isn’t true?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Quiz answer</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Replace the three statements with your own before the session. Reveal the lie, then tell the short story behind one o…</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Keep it to a sentence each.</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Pick a volunteer</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Answer briefly and honestly. If someone asks something you can’t answer yet, say so and promise to come back to them.</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Point to the 20-minute chat and say when you have time this week.</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r h="310896">
                <a:tc>
                  <a:txBody>
                    <a:bodyPr/>
                    <a:lstStyle/>
                    <a:p>
                      <a:pPr indent="0" marL="0">
                        <a:buNone/>
                      </a:pPr>
                      <a:r>
                        <a:rPr lang="en-US" sz="950" dirty="0">
                          <a:solidFill>
                            <a:srgbClr val="F5F5F0"/>
                          </a:solidFill>
                          <a:latin typeface="Arial" pitchFamily="34" charset="0"/>
                          <a:ea typeface="Arial" pitchFamily="34" charset="-122"/>
                          <a:cs typeface="Arial" pitchFamily="34" charset="-120"/>
                        </a:rPr>
                        <a:t>14</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c>
                  <a:txBody>
                    <a:bodyPr/>
                    <a:lstStyle/>
                    <a:p>
                      <a:pPr indent="0" marL="0">
                        <a:buNone/>
                      </a:pPr>
                      <a:r>
                        <a:rPr lang="en-US" sz="950" dirty="0">
                          <a:solidFill>
                            <a:srgbClr val="F5F5F0"/>
                          </a:solidFill>
                          <a:latin typeface="Arial" pitchFamily="34" charset="0"/>
                          <a:ea typeface="Arial" pitchFamily="34" charset="-122"/>
                          <a:cs typeface="Arial" pitchFamily="34" charset="-120"/>
                        </a:rPr>
                        <a:t>Leave your contact details on screen while people leave.</a:t>
                      </a:r>
                      <a:endParaRPr lang="en-US" sz="950" dirty="0">
                        <a:latin typeface="Arial" charset="0"/>
                        <a:ea typeface="Arial" charset="0"/>
                        <a:cs typeface="Arial" charset="0"/>
                      </a:endParaRPr>
                    </a:p>
                  </a:txBody>
                  <a:tcPr marL="3657600" marR="3657600" marT="0" marB="0" anchor="ctr">
                    <a:lnL w="6350" cap="flat" cmpd="sng" algn="ctr">
                      <a:solidFill>
                        <a:srgbClr val="3E3E3D"/>
                      </a:solidFill>
                      <a:prstDash val="solid"/>
                      <a:round/>
                      <a:headEnd type="none" w="med" len="med"/>
                      <a:tailEnd type="none" w="med" len="med"/>
                    </a:lnL>
                    <a:lnR w="6350" cap="flat" cmpd="sng" algn="ctr">
                      <a:solidFill>
                        <a:srgbClr val="3E3E3D"/>
                      </a:solidFill>
                      <a:prstDash val="solid"/>
                      <a:round/>
                      <a:headEnd type="none" w="med" len="med"/>
                      <a:tailEnd type="none" w="med" len="med"/>
                    </a:lnR>
                    <a:lnT w="6350" cap="flat" cmpd="sng" algn="ctr">
                      <a:solidFill>
                        <a:srgbClr val="3E3E3D"/>
                      </a:solidFill>
                      <a:prstDash val="solid"/>
                      <a:round/>
                      <a:headEnd type="none" w="med" len="med"/>
                      <a:tailEnd type="none" w="med" len="med"/>
                    </a:lnT>
                    <a:lnB w="6350" cap="flat" cmpd="sng" algn="ctr">
                      <a:solidFill>
                        <a:srgbClr val="3E3E3D"/>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262625"/>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F5F5F0"/>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A3A39C"/>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FF6B6B"/>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6B6B">
              <a:alpha val="14000"/>
            </a:srgbClr>
          </a:solidFill>
          <a:ln/>
        </p:spPr>
      </p:sp>
      <p:sp>
        <p:nvSpPr>
          <p:cNvPr id="3" name="Shape 1"/>
          <p:cNvSpPr/>
          <p:nvPr/>
        </p:nvSpPr>
        <p:spPr>
          <a:xfrm>
            <a:off x="10225735" y="4983480"/>
            <a:ext cx="1005840" cy="1005840"/>
          </a:xfrm>
          <a:prstGeom prst="ellipse">
            <a:avLst/>
          </a:prstGeom>
          <a:ln w="76200">
            <a:solidFill>
              <a:srgbClr val="FF6B6B">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TALKS AND EVENTS</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6000" b="1" spc="-100" kern="0" dirty="0">
                <a:solidFill>
                  <a:srgbClr val="F5F5F0"/>
                </a:solidFill>
                <a:latin typeface="Arial" pitchFamily="34" charset="0"/>
                <a:ea typeface="Arial" pitchFamily="34" charset="-122"/>
                <a:cs typeface="Arial" pitchFamily="34" charset="-120"/>
              </a:rPr>
              <a:t>About me presentation</a:t>
            </a:r>
            <a:endParaRPr lang="en-US" sz="60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A3A39C"/>
                </a:solidFill>
                <a:latin typeface="Arial" pitchFamily="34" charset="0"/>
                <a:ea typeface="Arial" pitchFamily="34" charset="-122"/>
                <a:cs typeface="Arial" pitchFamily="34" charset="-120"/>
              </a:rPr>
              <a:t>A short hello, so we can work well together</a:t>
            </a:r>
            <a:endParaRPr lang="en-US" sz="2400" dirty="0"/>
          </a:p>
        </p:txBody>
      </p:sp>
      <p:sp>
        <p:nvSpPr>
          <p:cNvPr id="7" name="Shape 5"/>
          <p:cNvSpPr/>
          <p:nvPr/>
        </p:nvSpPr>
        <p:spPr>
          <a:xfrm>
            <a:off x="822960" y="5916168"/>
            <a:ext cx="914400" cy="82296"/>
          </a:xfrm>
          <a:prstGeom prst="roundRect">
            <a:avLst>
              <a:gd name="adj" fmla="val 50000"/>
            </a:avLst>
          </a:prstGeom>
          <a:solidFill>
            <a:srgbClr val="FF6B6B"/>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A3A39C"/>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F5F5F0"/>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262625"/>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FF6B6B"/>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5F5F0"/>
                </a:solidFill>
                <a:latin typeface="Arial" pitchFamily="34" charset="0"/>
                <a:ea typeface="Arial" pitchFamily="34" charset="-122"/>
                <a:cs typeface="Arial" pitchFamily="34" charset="-120"/>
              </a:rPr>
              <a:t>Who I am</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A3A39C"/>
                </a:solidFill>
                <a:latin typeface="Arial" pitchFamily="34" charset="0"/>
                <a:ea typeface="Arial" pitchFamily="34" charset="-122"/>
                <a:cs typeface="Arial" pitchFamily="34" charset="-120"/>
              </a:rPr>
              <a:t>About 4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262625"/>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FF6B6B"/>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5F5F0"/>
                </a:solidFill>
                <a:latin typeface="Arial" pitchFamily="34" charset="0"/>
                <a:ea typeface="Arial" pitchFamily="34" charset="-122"/>
                <a:cs typeface="Arial" pitchFamily="34" charset="-120"/>
              </a:rPr>
              <a:t>How I like to work</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A3A39C"/>
                </a:solidFill>
                <a:latin typeface="Arial" pitchFamily="34" charset="0"/>
                <a:ea typeface="Arial" pitchFamily="34" charset="-122"/>
                <a:cs typeface="Arial" pitchFamily="34" charset="-120"/>
              </a:rPr>
              <a:t>About 18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262625"/>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FF6B6B"/>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5F5F0"/>
                </a:solidFill>
                <a:latin typeface="Arial" pitchFamily="34" charset="0"/>
                <a:ea typeface="Arial" pitchFamily="34" charset="-122"/>
                <a:cs typeface="Arial" pitchFamily="34" charset="-120"/>
              </a:rPr>
              <a:t>Your questions</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A3A39C"/>
                </a:solidFill>
                <a:latin typeface="Arial" pitchFamily="34" charset="0"/>
                <a:ea typeface="Arial" pitchFamily="34" charset="-122"/>
                <a:cs typeface="Arial" pitchFamily="34" charset="-120"/>
              </a:rPr>
              <a:t>About 7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932688" cy="384048"/>
          </a:xfrm>
          <a:prstGeom prst="roundRect">
            <a:avLst>
              <a:gd name="adj" fmla="val 47619"/>
            </a:avLst>
          </a:prstGeom>
          <a:solidFill>
            <a:srgbClr val="FF6B6B"/>
          </a:solidFill>
          <a:ln/>
        </p:spPr>
        <p:txBody>
          <a:bodyPr wrap="square" lIns="0" tIns="0" rIns="0" bIns="0" rtlCol="0" anchor="ctr"/>
          <a:lstStyle/>
          <a:p>
            <a:pPr algn="ctr" indent="0" marL="0">
              <a:buNone/>
            </a:pPr>
            <a:r>
              <a:rPr lang="en-US" sz="1200" b="1" spc="200" kern="0" dirty="0">
                <a:solidFill>
                  <a:srgbClr val="161616"/>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F5F5F0"/>
                </a:solidFill>
                <a:latin typeface="Arial" pitchFamily="34" charset="0"/>
                <a:ea typeface="Arial" pitchFamily="34" charset="-122"/>
                <a:cs typeface="Arial" pitchFamily="34" charset="-120"/>
              </a:rPr>
              <a:t>What would you most like to know about me?</a:t>
            </a:r>
            <a:endParaRPr lang="en-US" sz="3800" dirty="0"/>
          </a:p>
        </p:txBody>
      </p:sp>
      <p:sp>
        <p:nvSpPr>
          <p:cNvPr id="5" name="Shape 3"/>
          <p:cNvSpPr/>
          <p:nvPr/>
        </p:nvSpPr>
        <p:spPr>
          <a:xfrm>
            <a:off x="822960" y="3200400"/>
            <a:ext cx="5144872" cy="914400"/>
          </a:xfrm>
          <a:prstGeom prst="roundRect">
            <a:avLst>
              <a:gd name="adj" fmla="val 16000"/>
            </a:avLst>
          </a:prstGeom>
          <a:solidFill>
            <a:srgbClr val="262625"/>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What I’ll be working on</a:t>
            </a:r>
            <a:endParaRPr lang="en-US" sz="2200" dirty="0"/>
          </a:p>
        </p:txBody>
      </p:sp>
      <p:sp>
        <p:nvSpPr>
          <p:cNvPr id="8" name="Shape 6"/>
          <p:cNvSpPr/>
          <p:nvPr/>
        </p:nvSpPr>
        <p:spPr>
          <a:xfrm>
            <a:off x="6223864" y="3200400"/>
            <a:ext cx="5144872" cy="914400"/>
          </a:xfrm>
          <a:prstGeom prst="roundRect">
            <a:avLst>
              <a:gd name="adj" fmla="val 16000"/>
            </a:avLst>
          </a:prstGeom>
          <a:solidFill>
            <a:srgbClr val="262625"/>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How I like to work</a:t>
            </a:r>
            <a:endParaRPr lang="en-US" sz="2200" dirty="0"/>
          </a:p>
        </p:txBody>
      </p:sp>
      <p:sp>
        <p:nvSpPr>
          <p:cNvPr id="11" name="Shape 9"/>
          <p:cNvSpPr/>
          <p:nvPr/>
        </p:nvSpPr>
        <p:spPr>
          <a:xfrm>
            <a:off x="822960" y="4297680"/>
            <a:ext cx="5144872" cy="914400"/>
          </a:xfrm>
          <a:prstGeom prst="roundRect">
            <a:avLst>
              <a:gd name="adj" fmla="val 16000"/>
            </a:avLst>
          </a:prstGeom>
          <a:solidFill>
            <a:srgbClr val="262625"/>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My background</a:t>
            </a:r>
            <a:endParaRPr lang="en-US" sz="2200" dirty="0"/>
          </a:p>
        </p:txBody>
      </p:sp>
      <p:sp>
        <p:nvSpPr>
          <p:cNvPr id="14" name="Shape 12"/>
          <p:cNvSpPr/>
          <p:nvPr/>
        </p:nvSpPr>
        <p:spPr>
          <a:xfrm>
            <a:off x="6223864" y="4297680"/>
            <a:ext cx="5144872" cy="914400"/>
          </a:xfrm>
          <a:prstGeom prst="roundRect">
            <a:avLst>
              <a:gd name="adj" fmla="val 16000"/>
            </a:avLst>
          </a:prstGeom>
          <a:solidFill>
            <a:srgbClr val="262625"/>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Life outside work</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3A39C"/>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6B6B"/>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161616">
              <a:alpha val="12000"/>
            </a:srgbClr>
          </a:solidFill>
          <a:ln/>
        </p:spPr>
      </p:sp>
      <p:sp>
        <p:nvSpPr>
          <p:cNvPr id="3" name="Shape 1"/>
          <p:cNvSpPr/>
          <p:nvPr/>
        </p:nvSpPr>
        <p:spPr>
          <a:xfrm>
            <a:off x="10225735" y="4983480"/>
            <a:ext cx="1005840" cy="1005840"/>
          </a:xfrm>
          <a:prstGeom prst="ellipse">
            <a:avLst/>
          </a:prstGeom>
          <a:ln w="76200">
            <a:solidFill>
              <a:srgbClr val="161616">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161616"/>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6000" b="1" spc="-100" kern="0" dirty="0">
                <a:solidFill>
                  <a:srgbClr val="161616"/>
                </a:solidFill>
                <a:latin typeface="Arial" pitchFamily="34" charset="0"/>
                <a:ea typeface="Arial" pitchFamily="34" charset="-122"/>
                <a:cs typeface="Arial" pitchFamily="34" charset="-120"/>
              </a:rPr>
              <a:t>Nice to meet you</a:t>
            </a:r>
            <a:endParaRPr lang="en-US" sz="6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1 OF 2</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5F5F0"/>
                </a:solidFill>
                <a:latin typeface="Arial" pitchFamily="34" charset="0"/>
                <a:ea typeface="Arial" pitchFamily="34" charset="-122"/>
                <a:cs typeface="Arial" pitchFamily="34" charset="-120"/>
              </a:rPr>
              <a:t>Who I am</a:t>
            </a:r>
            <a:endParaRPr lang="en-US" sz="3800" dirty="0"/>
          </a:p>
        </p:txBody>
      </p:sp>
      <p:sp>
        <p:nvSpPr>
          <p:cNvPr id="5" name="Shape 3"/>
          <p:cNvSpPr/>
          <p:nvPr/>
        </p:nvSpPr>
        <p:spPr>
          <a:xfrm>
            <a:off x="822960" y="2514600"/>
            <a:ext cx="3332378" cy="3337560"/>
          </a:xfrm>
          <a:prstGeom prst="roundRect">
            <a:avLst>
              <a:gd name="adj" fmla="val 5488"/>
            </a:avLst>
          </a:prstGeom>
          <a:solidFill>
            <a:srgbClr val="262625"/>
          </a:solidFill>
          <a:ln/>
        </p:spPr>
      </p:sp>
      <p:sp>
        <p:nvSpPr>
          <p:cNvPr id="6" name="Text 4"/>
          <p:cNvSpPr/>
          <p:nvPr/>
        </p:nvSpPr>
        <p:spPr>
          <a:xfrm>
            <a:off x="1143000"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Name, role and one line</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Say your name, your role, and in one sentence what you’re here to do. For example: I’ll be looking after our customer onboarding.</a:t>
            </a:r>
            <a:endParaRPr lang="en-US" sz="1500" dirty="0"/>
          </a:p>
        </p:txBody>
      </p:sp>
      <p:sp>
        <p:nvSpPr>
          <p:cNvPr id="9" name="Shape 7"/>
          <p:cNvSpPr/>
          <p:nvPr/>
        </p:nvSpPr>
        <p:spPr>
          <a:xfrm>
            <a:off x="4429658" y="2514600"/>
            <a:ext cx="3332378" cy="3337560"/>
          </a:xfrm>
          <a:prstGeom prst="roundRect">
            <a:avLst>
              <a:gd name="adj" fmla="val 5488"/>
            </a:avLst>
          </a:prstGeom>
          <a:solidFill>
            <a:srgbClr val="262625"/>
          </a:solidFill>
          <a:ln/>
        </p:spPr>
      </p:sp>
      <p:sp>
        <p:nvSpPr>
          <p:cNvPr id="10" name="Text 8"/>
          <p:cNvSpPr/>
          <p:nvPr/>
        </p:nvSpPr>
        <p:spPr>
          <a:xfrm>
            <a:off x="4749698"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The path that led here</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Pick two or three past steps that explain why you’re in this role. Skip the rest; nobody needs the full timeline.</a:t>
            </a:r>
            <a:endParaRPr lang="en-US" sz="1500" dirty="0"/>
          </a:p>
        </p:txBody>
      </p:sp>
      <p:sp>
        <p:nvSpPr>
          <p:cNvPr id="13" name="Shape 11"/>
          <p:cNvSpPr/>
          <p:nvPr/>
        </p:nvSpPr>
        <p:spPr>
          <a:xfrm>
            <a:off x="8036357" y="2514600"/>
            <a:ext cx="3332378" cy="3337560"/>
          </a:xfrm>
          <a:prstGeom prst="roundRect">
            <a:avLst>
              <a:gd name="adj" fmla="val 5488"/>
            </a:avLst>
          </a:prstGeom>
          <a:solidFill>
            <a:srgbClr val="262625"/>
          </a:solidFill>
          <a:ln/>
        </p:spPr>
      </p:sp>
      <p:sp>
        <p:nvSpPr>
          <p:cNvPr id="14" name="Text 12"/>
          <p:cNvSpPr/>
          <p:nvPr/>
        </p:nvSpPr>
        <p:spPr>
          <a:xfrm>
            <a:off x="8356397"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One thing outside work</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Share one hobby, place or habit with a photo. It gives people an easy first question at coffee or before a call.</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About me presentation</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2 OF 2</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5F5F0"/>
                </a:solidFill>
                <a:latin typeface="Arial" pitchFamily="34" charset="0"/>
                <a:ea typeface="Arial" pitchFamily="34" charset="-122"/>
                <a:cs typeface="Arial" pitchFamily="34" charset="-120"/>
              </a:rPr>
              <a:t>How I like to work</a:t>
            </a:r>
            <a:endParaRPr lang="en-US" sz="3800" dirty="0"/>
          </a:p>
        </p:txBody>
      </p:sp>
      <p:sp>
        <p:nvSpPr>
          <p:cNvPr id="5" name="Shape 3"/>
          <p:cNvSpPr/>
          <p:nvPr/>
        </p:nvSpPr>
        <p:spPr>
          <a:xfrm>
            <a:off x="822960" y="2514600"/>
            <a:ext cx="3332378" cy="3337560"/>
          </a:xfrm>
          <a:prstGeom prst="roundRect">
            <a:avLst>
              <a:gd name="adj" fmla="val 5488"/>
            </a:avLst>
          </a:prstGeom>
          <a:solidFill>
            <a:srgbClr val="262625"/>
          </a:solidFill>
          <a:ln/>
        </p:spPr>
      </p:sp>
      <p:sp>
        <p:nvSpPr>
          <p:cNvPr id="6" name="Text 4"/>
          <p:cNvSpPr/>
          <p:nvPr/>
        </p:nvSpPr>
        <p:spPr>
          <a:xfrm>
            <a:off x="1143000"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When and how to reach me</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Say your usual hours and your preferred channel, such as message for quick things and a call for anything tricky.</a:t>
            </a:r>
            <a:endParaRPr lang="en-US" sz="1500" dirty="0"/>
          </a:p>
        </p:txBody>
      </p:sp>
      <p:sp>
        <p:nvSpPr>
          <p:cNvPr id="9" name="Shape 7"/>
          <p:cNvSpPr/>
          <p:nvPr/>
        </p:nvSpPr>
        <p:spPr>
          <a:xfrm>
            <a:off x="4429658" y="2514600"/>
            <a:ext cx="3332378" cy="3337560"/>
          </a:xfrm>
          <a:prstGeom prst="roundRect">
            <a:avLst>
              <a:gd name="adj" fmla="val 5488"/>
            </a:avLst>
          </a:prstGeom>
          <a:solidFill>
            <a:srgbClr val="262625"/>
          </a:solidFill>
          <a:ln/>
        </p:spPr>
      </p:sp>
      <p:sp>
        <p:nvSpPr>
          <p:cNvPr id="10" name="Text 8"/>
          <p:cNvSpPr/>
          <p:nvPr/>
        </p:nvSpPr>
        <p:spPr>
          <a:xfrm>
            <a:off x="4749698"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What I’m good at</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Name two things people can come to you for, framed as help: I can review a plan or untangle a spreadsheet.</a:t>
            </a:r>
            <a:endParaRPr lang="en-US" sz="1500" dirty="0"/>
          </a:p>
        </p:txBody>
      </p:sp>
      <p:sp>
        <p:nvSpPr>
          <p:cNvPr id="13" name="Shape 11"/>
          <p:cNvSpPr/>
          <p:nvPr/>
        </p:nvSpPr>
        <p:spPr>
          <a:xfrm>
            <a:off x="8036357" y="2514600"/>
            <a:ext cx="3332378" cy="3337560"/>
          </a:xfrm>
          <a:prstGeom prst="roundRect">
            <a:avLst>
              <a:gd name="adj" fmla="val 5488"/>
            </a:avLst>
          </a:prstGeom>
          <a:solidFill>
            <a:srgbClr val="262625"/>
          </a:solidFill>
          <a:ln/>
        </p:spPr>
      </p:sp>
      <p:sp>
        <p:nvSpPr>
          <p:cNvPr id="14" name="Text 12"/>
          <p:cNvSpPr/>
          <p:nvPr/>
        </p:nvSpPr>
        <p:spPr>
          <a:xfrm>
            <a:off x="8356397" y="2834640"/>
            <a:ext cx="502920" cy="502920"/>
          </a:xfrm>
          <a:prstGeom prst="ellipse">
            <a:avLst/>
          </a:prstGeom>
          <a:solidFill>
            <a:srgbClr val="FF6B6B"/>
          </a:solidFill>
          <a:ln/>
        </p:spPr>
        <p:txBody>
          <a:bodyPr wrap="square" lIns="0" tIns="0" rIns="0" bIns="0" rtlCol="0" anchor="ctr"/>
          <a:lstStyle/>
          <a:p>
            <a:pPr algn="ctr" indent="0" marL="0">
              <a:buNone/>
            </a:pPr>
            <a:r>
              <a:rPr lang="en-US" sz="1600" b="1" dirty="0">
                <a:solidFill>
                  <a:srgbClr val="161616"/>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5F5F0"/>
                </a:solidFill>
                <a:latin typeface="Arial" pitchFamily="34" charset="0"/>
                <a:ea typeface="Arial" pitchFamily="34" charset="-122"/>
                <a:cs typeface="Arial" pitchFamily="34" charset="-120"/>
              </a:rPr>
              <a:t>What I’m still learning</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5F5F0"/>
                </a:solidFill>
                <a:latin typeface="Arial" pitchFamily="34" charset="0"/>
                <a:ea typeface="Arial" pitchFamily="34" charset="-122"/>
                <a:cs typeface="Arial" pitchFamily="34" charset="-120"/>
              </a:rPr>
              <a:t>Name one thing you’re new to, and who you might ask. It makes you approachable and shows you value their knowledge.</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About me presentation</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6B6B">
              <a:alpha val="14000"/>
            </a:srgbClr>
          </a:solidFill>
          <a:ln/>
        </p:spPr>
      </p:sp>
      <p:sp>
        <p:nvSpPr>
          <p:cNvPr id="3" name="Shape 1"/>
          <p:cNvSpPr/>
          <p:nvPr/>
        </p:nvSpPr>
        <p:spPr>
          <a:xfrm>
            <a:off x="10225735" y="4983480"/>
            <a:ext cx="1005840" cy="1005840"/>
          </a:xfrm>
          <a:prstGeom prst="ellipse">
            <a:avLst/>
          </a:prstGeom>
          <a:ln w="76200">
            <a:solidFill>
              <a:srgbClr val="FF6B6B">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FF6B6B"/>
          </a:solidFill>
          <a:ln/>
        </p:spPr>
        <p:txBody>
          <a:bodyPr wrap="square" lIns="0" tIns="0" rIns="0" bIns="0" rtlCol="0" anchor="ctr"/>
          <a:lstStyle/>
          <a:p>
            <a:pPr algn="ctr" indent="0" marL="0">
              <a:buNone/>
            </a:pPr>
            <a:r>
              <a:rPr lang="en-US" sz="12000" b="1" dirty="0">
                <a:solidFill>
                  <a:srgbClr val="161616"/>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FF6B6B"/>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3400" b="1" dirty="0">
                <a:solidFill>
                  <a:srgbClr val="F5F5F0"/>
                </a:solidFill>
                <a:latin typeface="Arial" pitchFamily="34" charset="0"/>
                <a:ea typeface="Arial" pitchFamily="34" charset="-122"/>
                <a:cs typeface="Arial" pitchFamily="34" charset="-120"/>
              </a:rPr>
              <a:t>What’s one thing I should know about working with you?</a:t>
            </a:r>
            <a:endParaRPr lang="en-US" sz="3400" dirty="0"/>
          </a:p>
        </p:txBody>
      </p:sp>
      <p:sp>
        <p:nvSpPr>
          <p:cNvPr id="7" name="Shape 5"/>
          <p:cNvSpPr/>
          <p:nvPr/>
        </p:nvSpPr>
        <p:spPr>
          <a:xfrm>
            <a:off x="3474720" y="4983480"/>
            <a:ext cx="457200" cy="73152"/>
          </a:xfrm>
          <a:prstGeom prst="roundRect">
            <a:avLst>
              <a:gd name="adj" fmla="val 50000"/>
            </a:avLst>
          </a:prstGeom>
          <a:solidFill>
            <a:srgbClr val="FF6B6B"/>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A3A39C"/>
                </a:solidFill>
                <a:latin typeface="Arial" pitchFamily="34" charset="0"/>
                <a:ea typeface="Arial" pitchFamily="34" charset="-122"/>
                <a:cs typeface="Arial" pitchFamily="34" charset="-120"/>
              </a:rPr>
              <a:t>One minute to think, then a quick round</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932688" cy="384048"/>
          </a:xfrm>
          <a:prstGeom prst="roundRect">
            <a:avLst>
              <a:gd name="adj" fmla="val 47619"/>
            </a:avLst>
          </a:prstGeom>
          <a:solidFill>
            <a:srgbClr val="FF6B6B"/>
          </a:solidFill>
          <a:ln/>
        </p:spPr>
        <p:txBody>
          <a:bodyPr wrap="square" lIns="0" tIns="0" rIns="0" bIns="0" rtlCol="0" anchor="ctr"/>
          <a:lstStyle/>
          <a:p>
            <a:pPr algn="ctr" indent="0" marL="0">
              <a:buNone/>
            </a:pPr>
            <a:r>
              <a:rPr lang="en-US" sz="1200" b="1" spc="200" kern="0" dirty="0">
                <a:solidFill>
                  <a:srgbClr val="161616"/>
                </a:solidFill>
                <a:latin typeface="Arial" pitchFamily="34" charset="0"/>
                <a:ea typeface="Arial" pitchFamily="34" charset="-122"/>
                <a:cs typeface="Arial" pitchFamily="34" charset="-120"/>
              </a:rPr>
              <a:t>QUIZ</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F5F5F0"/>
                </a:solidFill>
                <a:latin typeface="Arial" pitchFamily="34" charset="0"/>
                <a:ea typeface="Arial" pitchFamily="34" charset="-122"/>
                <a:cs typeface="Arial" pitchFamily="34" charset="-120"/>
              </a:rPr>
              <a:t>Two truths and a lie: which one is the lie?</a:t>
            </a:r>
            <a:endParaRPr lang="en-US" sz="3800" dirty="0"/>
          </a:p>
        </p:txBody>
      </p:sp>
      <p:sp>
        <p:nvSpPr>
          <p:cNvPr id="5" name="Shape 3"/>
          <p:cNvSpPr/>
          <p:nvPr/>
        </p:nvSpPr>
        <p:spPr>
          <a:xfrm>
            <a:off x="822960" y="3200400"/>
            <a:ext cx="5144872" cy="914400"/>
          </a:xfrm>
          <a:prstGeom prst="roundRect">
            <a:avLst>
              <a:gd name="adj" fmla="val 16000"/>
            </a:avLst>
          </a:prstGeom>
          <a:solidFill>
            <a:srgbClr val="262625"/>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My first job was in a kitchen</a:t>
            </a:r>
            <a:endParaRPr lang="en-US" sz="2200" dirty="0"/>
          </a:p>
        </p:txBody>
      </p:sp>
      <p:sp>
        <p:nvSpPr>
          <p:cNvPr id="8" name="Shape 6"/>
          <p:cNvSpPr/>
          <p:nvPr/>
        </p:nvSpPr>
        <p:spPr>
          <a:xfrm>
            <a:off x="6223864" y="3200400"/>
            <a:ext cx="5144872" cy="914400"/>
          </a:xfrm>
          <a:prstGeom prst="roundRect">
            <a:avLst>
              <a:gd name="adj" fmla="val 16000"/>
            </a:avLst>
          </a:prstGeom>
          <a:solidFill>
            <a:srgbClr val="262625"/>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I have never seen snow</a:t>
            </a:r>
            <a:endParaRPr lang="en-US" sz="2200" dirty="0"/>
          </a:p>
        </p:txBody>
      </p:sp>
      <p:sp>
        <p:nvSpPr>
          <p:cNvPr id="11" name="Shape 9"/>
          <p:cNvSpPr/>
          <p:nvPr/>
        </p:nvSpPr>
        <p:spPr>
          <a:xfrm>
            <a:off x="822960" y="4297680"/>
            <a:ext cx="5144872" cy="914400"/>
          </a:xfrm>
          <a:prstGeom prst="roundRect">
            <a:avLst>
              <a:gd name="adj" fmla="val 16000"/>
            </a:avLst>
          </a:prstGeom>
          <a:solidFill>
            <a:srgbClr val="262625"/>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6B6B"/>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5F5F0"/>
                </a:solidFill>
                <a:latin typeface="Arial" pitchFamily="34" charset="0"/>
                <a:ea typeface="Arial" pitchFamily="34" charset="-122"/>
                <a:cs typeface="Arial" pitchFamily="34" charset="-120"/>
              </a:rPr>
              <a:t>I speak three languages</a:t>
            </a:r>
            <a:endParaRPr lang="en-US" sz="2200" dirty="0"/>
          </a:p>
        </p:txBody>
      </p:sp>
      <p:sp>
        <p:nvSpPr>
          <p:cNvPr id="14" name="Text 12"/>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3A39C"/>
                </a:solidFill>
                <a:latin typeface="Arial" pitchFamily="34" charset="0"/>
                <a:ea typeface="Arial" pitchFamily="34" charset="-122"/>
                <a:cs typeface="Arial" pitchFamily="34" charset="-120"/>
              </a:rPr>
              <a:t>Answer with your letter: A, B or C</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1170432" cy="384048"/>
          </a:xfrm>
          <a:prstGeom prst="roundRect">
            <a:avLst>
              <a:gd name="adj" fmla="val 47619"/>
            </a:avLst>
          </a:prstGeom>
          <a:solidFill>
            <a:srgbClr val="FF6B6B"/>
          </a:solidFill>
          <a:ln/>
        </p:spPr>
        <p:txBody>
          <a:bodyPr wrap="square" lIns="0" tIns="0" rIns="0" bIns="0" rtlCol="0" anchor="ctr"/>
          <a:lstStyle/>
          <a:p>
            <a:pPr algn="ctr" indent="0" marL="0">
              <a:buNone/>
            </a:pPr>
            <a:r>
              <a:rPr lang="en-US" sz="1200" b="1" spc="200" kern="0" dirty="0">
                <a:solidFill>
                  <a:srgbClr val="161616"/>
                </a:solidFill>
                <a:latin typeface="Arial" pitchFamily="34" charset="0"/>
                <a:ea typeface="Arial" pitchFamily="34" charset="-122"/>
                <a:cs typeface="Arial" pitchFamily="34" charset="-120"/>
              </a:rPr>
              <a:t>ANSWER</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F5F5F0"/>
                </a:solidFill>
                <a:latin typeface="Arial" pitchFamily="34" charset="0"/>
                <a:ea typeface="Arial" pitchFamily="34" charset="-122"/>
                <a:cs typeface="Arial" pitchFamily="34" charset="-120"/>
              </a:rPr>
              <a:t>Two truths and a lie: which one is the lie?</a:t>
            </a:r>
            <a:endParaRPr lang="en-US" sz="3800" dirty="0"/>
          </a:p>
        </p:txBody>
      </p:sp>
      <p:sp>
        <p:nvSpPr>
          <p:cNvPr id="5" name="Shape 3"/>
          <p:cNvSpPr/>
          <p:nvPr/>
        </p:nvSpPr>
        <p:spPr>
          <a:xfrm>
            <a:off x="822960" y="3200400"/>
            <a:ext cx="5144872" cy="914400"/>
          </a:xfrm>
          <a:prstGeom prst="roundRect">
            <a:avLst>
              <a:gd name="adj" fmla="val 16000"/>
            </a:avLst>
          </a:prstGeom>
          <a:solidFill>
            <a:srgbClr val="262625"/>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6B6B">
                    <a:alpha val="50000"/>
                  </a:srgbClr>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5F5F0">
                    <a:alpha val="50000"/>
                  </a:srgbClr>
                </a:solidFill>
                <a:latin typeface="Arial" pitchFamily="34" charset="0"/>
                <a:ea typeface="Arial" pitchFamily="34" charset="-122"/>
                <a:cs typeface="Arial" pitchFamily="34" charset="-120"/>
              </a:rPr>
              <a:t>My first job was in a kitchen</a:t>
            </a:r>
            <a:endParaRPr lang="en-US" sz="2200" dirty="0"/>
          </a:p>
        </p:txBody>
      </p:sp>
      <p:sp>
        <p:nvSpPr>
          <p:cNvPr id="8" name="Shape 6"/>
          <p:cNvSpPr/>
          <p:nvPr/>
        </p:nvSpPr>
        <p:spPr>
          <a:xfrm>
            <a:off x="6223864" y="3200400"/>
            <a:ext cx="5144872" cy="914400"/>
          </a:xfrm>
          <a:prstGeom prst="roundRect">
            <a:avLst>
              <a:gd name="adj" fmla="val 16000"/>
            </a:avLst>
          </a:prstGeom>
          <a:solidFill>
            <a:srgbClr val="FF6B6B"/>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161616"/>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b="1" dirty="0">
                <a:solidFill>
                  <a:srgbClr val="161616"/>
                </a:solidFill>
                <a:latin typeface="Arial" pitchFamily="34" charset="0"/>
                <a:ea typeface="Arial" pitchFamily="34" charset="-122"/>
                <a:cs typeface="Arial" pitchFamily="34" charset="-120"/>
              </a:rPr>
              <a:t>I have never seen snow</a:t>
            </a:r>
            <a:endParaRPr lang="en-US" sz="2200" dirty="0"/>
          </a:p>
        </p:txBody>
      </p:sp>
      <p:sp>
        <p:nvSpPr>
          <p:cNvPr id="11" name="Shape 9"/>
          <p:cNvSpPr/>
          <p:nvPr/>
        </p:nvSpPr>
        <p:spPr>
          <a:xfrm>
            <a:off x="822960" y="4297680"/>
            <a:ext cx="5144872" cy="914400"/>
          </a:xfrm>
          <a:prstGeom prst="roundRect">
            <a:avLst>
              <a:gd name="adj" fmla="val 16000"/>
            </a:avLst>
          </a:prstGeom>
          <a:solidFill>
            <a:srgbClr val="262625"/>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6B6B">
                    <a:alpha val="50000"/>
                  </a:srgbClr>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5F5F0">
                    <a:alpha val="50000"/>
                  </a:srgbClr>
                </a:solidFill>
                <a:latin typeface="Arial" pitchFamily="34" charset="0"/>
                <a:ea typeface="Arial" pitchFamily="34" charset="-122"/>
                <a:cs typeface="Arial" pitchFamily="34" charset="-120"/>
              </a:rPr>
              <a:t>I speak three languages</a:t>
            </a:r>
            <a:endParaRPr lang="en-US" sz="2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F5F5F0"/>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262625"/>
          </a:solidFill>
          <a:ln/>
        </p:spPr>
      </p:sp>
      <p:sp>
        <p:nvSpPr>
          <p:cNvPr id="5" name="Text 3"/>
          <p:cNvSpPr/>
          <p:nvPr/>
        </p:nvSpPr>
        <p:spPr>
          <a:xfrm>
            <a:off x="5074920" y="1362456"/>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F5F5F0"/>
                </a:solidFill>
                <a:latin typeface="Arial" pitchFamily="34" charset="0"/>
                <a:ea typeface="Arial" pitchFamily="34" charset="-122"/>
                <a:cs typeface="Arial" pitchFamily="34" charset="-120"/>
              </a:rPr>
              <a:t>Where I come from</a:t>
            </a:r>
            <a:endParaRPr lang="en-US" sz="2200" dirty="0"/>
          </a:p>
        </p:txBody>
      </p:sp>
      <p:sp>
        <p:nvSpPr>
          <p:cNvPr id="7" name="Shape 5"/>
          <p:cNvSpPr/>
          <p:nvPr/>
        </p:nvSpPr>
        <p:spPr>
          <a:xfrm>
            <a:off x="4754880" y="2578608"/>
            <a:ext cx="6613855" cy="1444752"/>
          </a:xfrm>
          <a:prstGeom prst="roundRect">
            <a:avLst>
              <a:gd name="adj" fmla="val 11392"/>
            </a:avLst>
          </a:prstGeom>
          <a:solidFill>
            <a:srgbClr val="262625"/>
          </a:solidFill>
          <a:ln/>
        </p:spPr>
      </p:sp>
      <p:sp>
        <p:nvSpPr>
          <p:cNvPr id="8" name="Text 6"/>
          <p:cNvSpPr/>
          <p:nvPr/>
        </p:nvSpPr>
        <p:spPr>
          <a:xfrm>
            <a:off x="5074920" y="3026664"/>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F5F5F0"/>
                </a:solidFill>
                <a:latin typeface="Arial" pitchFamily="34" charset="0"/>
                <a:ea typeface="Arial" pitchFamily="34" charset="-122"/>
                <a:cs typeface="Arial" pitchFamily="34" charset="-120"/>
              </a:rPr>
              <a:t>How best to reach me</a:t>
            </a:r>
            <a:endParaRPr lang="en-US" sz="2200" dirty="0"/>
          </a:p>
        </p:txBody>
      </p:sp>
      <p:sp>
        <p:nvSpPr>
          <p:cNvPr id="10" name="Shape 8"/>
          <p:cNvSpPr/>
          <p:nvPr/>
        </p:nvSpPr>
        <p:spPr>
          <a:xfrm>
            <a:off x="4754880" y="4242816"/>
            <a:ext cx="6613855" cy="1444752"/>
          </a:xfrm>
          <a:prstGeom prst="roundRect">
            <a:avLst>
              <a:gd name="adj" fmla="val 11392"/>
            </a:avLst>
          </a:prstGeom>
          <a:solidFill>
            <a:srgbClr val="262625"/>
          </a:solidFill>
          <a:ln/>
        </p:spPr>
      </p:sp>
      <p:sp>
        <p:nvSpPr>
          <p:cNvPr id="11" name="Text 9"/>
          <p:cNvSpPr/>
          <p:nvPr/>
        </p:nvSpPr>
        <p:spPr>
          <a:xfrm>
            <a:off x="5074920" y="4690872"/>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F5F5F0"/>
                </a:solidFill>
                <a:latin typeface="Arial" pitchFamily="34" charset="0"/>
                <a:ea typeface="Arial" pitchFamily="34" charset="-122"/>
                <a:cs typeface="Arial" pitchFamily="34" charset="-120"/>
              </a:rPr>
              <a:t>What I’ll focus on first</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About me presentation</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6B6B">
              <a:alpha val="14000"/>
            </a:srgbClr>
          </a:solidFill>
          <a:ln/>
        </p:spPr>
      </p:sp>
      <p:sp>
        <p:nvSpPr>
          <p:cNvPr id="3" name="Shape 1"/>
          <p:cNvSpPr/>
          <p:nvPr/>
        </p:nvSpPr>
        <p:spPr>
          <a:xfrm>
            <a:off x="10225735" y="4983480"/>
            <a:ext cx="1005840" cy="1005840"/>
          </a:xfrm>
          <a:prstGeom prst="ellipse">
            <a:avLst/>
          </a:prstGeom>
          <a:ln w="76200">
            <a:solidFill>
              <a:srgbClr val="FF6B6B">
                <a:alpha val="45000"/>
              </a:srgbClr>
            </a:solidFill>
            <a:prstDash val="solid"/>
          </a:ln>
        </p:spPr>
      </p:sp>
      <p:sp>
        <p:nvSpPr>
          <p:cNvPr id="4" name="Text 2"/>
          <p:cNvSpPr/>
          <p:nvPr/>
        </p:nvSpPr>
        <p:spPr>
          <a:xfrm>
            <a:off x="822960" y="1828800"/>
            <a:ext cx="2359152" cy="384048"/>
          </a:xfrm>
          <a:prstGeom prst="roundRect">
            <a:avLst>
              <a:gd name="adj" fmla="val 47619"/>
            </a:avLst>
          </a:prstGeom>
          <a:solidFill>
            <a:srgbClr val="FF6B6B"/>
          </a:solidFill>
          <a:ln/>
        </p:spPr>
        <p:txBody>
          <a:bodyPr wrap="square" lIns="0" tIns="0" rIns="0" bIns="0" rtlCol="0" anchor="ctr"/>
          <a:lstStyle/>
          <a:p>
            <a:pPr algn="ctr" indent="0" marL="0">
              <a:buNone/>
            </a:pPr>
            <a:r>
              <a:rPr lang="en-US" sz="1200" b="1" spc="200" kern="0" dirty="0">
                <a:solidFill>
                  <a:srgbClr val="161616"/>
                </a:solidFill>
                <a:latin typeface="Arial" pitchFamily="34" charset="0"/>
                <a:ea typeface="Arial" pitchFamily="34" charset="-122"/>
                <a:cs typeface="Arial" pitchFamily="34" charset="-120"/>
              </a:rPr>
              <a:t>PICK A VOLUNTEER</a:t>
            </a:r>
            <a:endParaRPr lang="en-US" sz="1200" dirty="0"/>
          </a:p>
        </p:txBody>
      </p:sp>
      <p:sp>
        <p:nvSpPr>
          <p:cNvPr id="5" name="Text 3"/>
          <p:cNvSpPr/>
          <p:nvPr/>
        </p:nvSpPr>
        <p:spPr>
          <a:xfrm>
            <a:off x="822960" y="2468880"/>
            <a:ext cx="9144000" cy="1737360"/>
          </a:xfrm>
          <a:prstGeom prst="rect">
            <a:avLst/>
          </a:prstGeom>
          <a:noFill/>
          <a:ln/>
        </p:spPr>
        <p:txBody>
          <a:bodyPr wrap="square" lIns="0" tIns="0" rIns="0" bIns="0" rtlCol="0" anchor="t"/>
          <a:lstStyle/>
          <a:p>
            <a:pPr indent="0" marL="0">
              <a:lnSpc>
                <a:spcPct val="98000"/>
              </a:lnSpc>
              <a:buNone/>
            </a:pPr>
            <a:r>
              <a:rPr lang="en-US" sz="5400" b="1" spc="-100" kern="0" dirty="0">
                <a:solidFill>
                  <a:srgbClr val="F5F5F0"/>
                </a:solidFill>
                <a:latin typeface="Arial" pitchFamily="34" charset="0"/>
                <a:ea typeface="Arial" pitchFamily="34" charset="-122"/>
                <a:cs typeface="Arial" pitchFamily="34" charset="-120"/>
              </a:rPr>
              <a:t>Ask me anything</a:t>
            </a:r>
            <a:endParaRPr lang="en-US" sz="5400" dirty="0"/>
          </a:p>
        </p:txBody>
      </p:sp>
      <p:sp>
        <p:nvSpPr>
          <p:cNvPr id="6" name="Text 4"/>
          <p:cNvSpPr/>
          <p:nvPr/>
        </p:nvSpPr>
        <p:spPr>
          <a:xfrm>
            <a:off x="822960" y="4434840"/>
            <a:ext cx="8229600" cy="548640"/>
          </a:xfrm>
          <a:prstGeom prst="rect">
            <a:avLst/>
          </a:prstGeom>
          <a:noFill/>
          <a:ln/>
        </p:spPr>
        <p:txBody>
          <a:bodyPr wrap="square" lIns="0" tIns="0" rIns="0" bIns="0" rtlCol="0" anchor="ctr"/>
          <a:lstStyle/>
          <a:p>
            <a:pPr indent="0" marL="0">
              <a:buNone/>
            </a:pPr>
            <a:r>
              <a:rPr lang="en-US" sz="2200" dirty="0">
                <a:solidFill>
                  <a:srgbClr val="A3A39C"/>
                </a:solidFill>
                <a:latin typeface="Arial" pitchFamily="34" charset="0"/>
                <a:ea typeface="Arial" pitchFamily="34" charset="-122"/>
                <a:cs typeface="Arial" pitchFamily="34" charset="-120"/>
              </a:rPr>
              <a:t>Say ASK to be in the draw.</a:t>
            </a:r>
            <a:endParaRPr lang="en-US"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6B6B">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F5F5F0"/>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262625"/>
          </a:solidFill>
          <a:ln/>
        </p:spPr>
      </p:sp>
      <p:sp>
        <p:nvSpPr>
          <p:cNvPr id="5" name="Text 3"/>
          <p:cNvSpPr/>
          <p:nvPr/>
        </p:nvSpPr>
        <p:spPr>
          <a:xfrm>
            <a:off x="5074920" y="1362456"/>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F5F5F0"/>
                </a:solidFill>
                <a:latin typeface="Arial" pitchFamily="34" charset="0"/>
                <a:ea typeface="Arial" pitchFamily="34" charset="-122"/>
                <a:cs typeface="Arial" pitchFamily="34" charset="-120"/>
              </a:rPr>
              <a:t>Book a 20-minute chat with me</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A3A39C"/>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262625"/>
          </a:solidFill>
          <a:ln/>
        </p:spPr>
      </p:sp>
      <p:sp>
        <p:nvSpPr>
          <p:cNvPr id="9" name="Text 7"/>
          <p:cNvSpPr/>
          <p:nvPr/>
        </p:nvSpPr>
        <p:spPr>
          <a:xfrm>
            <a:off x="5074920" y="3026664"/>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F5F5F0"/>
                </a:solidFill>
                <a:latin typeface="Arial" pitchFamily="34" charset="0"/>
                <a:ea typeface="Arial" pitchFamily="34" charset="-122"/>
                <a:cs typeface="Arial" pitchFamily="34" charset="-120"/>
              </a:rPr>
              <a:t>Send me one thing to read</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A3A39C"/>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262625"/>
          </a:solidFill>
          <a:ln/>
        </p:spPr>
      </p:sp>
      <p:sp>
        <p:nvSpPr>
          <p:cNvPr id="13" name="Text 11"/>
          <p:cNvSpPr/>
          <p:nvPr/>
        </p:nvSpPr>
        <p:spPr>
          <a:xfrm>
            <a:off x="5074920" y="4690872"/>
            <a:ext cx="548640" cy="548640"/>
          </a:xfrm>
          <a:prstGeom prst="ellipse">
            <a:avLst/>
          </a:prstGeom>
          <a:solidFill>
            <a:srgbClr val="FF6B6B"/>
          </a:solidFill>
          <a:ln/>
        </p:spPr>
        <p:txBody>
          <a:bodyPr wrap="square" lIns="0" tIns="0" rIns="0" bIns="0" rtlCol="0" anchor="ctr"/>
          <a:lstStyle/>
          <a:p>
            <a:pPr algn="ctr" indent="0" marL="0">
              <a:buNone/>
            </a:pPr>
            <a:r>
              <a:rPr lang="en-US" sz="1800" b="1" dirty="0">
                <a:solidFill>
                  <a:srgbClr val="161616"/>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F5F5F0"/>
                </a:solidFill>
                <a:latin typeface="Arial" pitchFamily="34" charset="0"/>
                <a:ea typeface="Arial" pitchFamily="34" charset="-122"/>
                <a:cs typeface="Arial" pitchFamily="34" charset="-120"/>
              </a:rPr>
              <a:t>Tell me your preferred contact</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A3A39C"/>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3A39C"/>
                </a:solidFill>
                <a:latin typeface="Arial" pitchFamily="34" charset="0"/>
                <a:ea typeface="Arial" pitchFamily="34" charset="-122"/>
                <a:cs typeface="Arial" pitchFamily="34" charset="-120"/>
              </a:rPr>
              <a:t>About me presentation</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6161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6B6B">
              <a:alpha val="14000"/>
            </a:srgbClr>
          </a:solidFill>
          <a:ln/>
        </p:spPr>
      </p:sp>
      <p:sp>
        <p:nvSpPr>
          <p:cNvPr id="3" name="Shape 1"/>
          <p:cNvSpPr/>
          <p:nvPr/>
        </p:nvSpPr>
        <p:spPr>
          <a:xfrm>
            <a:off x="10225735" y="4983480"/>
            <a:ext cx="1005840" cy="1005840"/>
          </a:xfrm>
          <a:prstGeom prst="ellipse">
            <a:avLst/>
          </a:prstGeom>
          <a:ln w="76200">
            <a:solidFill>
              <a:srgbClr val="FF6B6B">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FF6B6B"/>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4600" b="1" spc="-100" kern="0" dirty="0">
                <a:solidFill>
                  <a:srgbClr val="F5F5F0"/>
                </a:solidFill>
                <a:latin typeface="Arial" pitchFamily="34" charset="0"/>
                <a:ea typeface="Arial" pitchFamily="34" charset="-122"/>
                <a:cs typeface="Arial" pitchFamily="34" charset="-120"/>
              </a:rPr>
              <a:t>Thanks for having me. Glad to be here.</a:t>
            </a:r>
            <a:endParaRPr lang="en-US" sz="4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A3A39C"/>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me presentation template</dc:title>
  <dc:subject>PptxGenJS Presentation</dc:subject>
  <dc:creator>Claryoo</dc:creator>
  <cp:lastModifiedBy>Claryoo</cp:lastModifiedBy>
  <cp:revision>1</cp:revision>
  <dcterms:created xsi:type="dcterms:W3CDTF">2026-10-14T17:01:25Z</dcterms:created>
  <dcterms:modified xsi:type="dcterms:W3CDTF">2026-10-14T17:01:25Z</dcterms:modified>
</cp:coreProperties>
</file>